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618A-3819-471E-B37A-8309F4EA19DA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930CC-9909-492C-BF30-DA5D38AEA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618A-3819-471E-B37A-8309F4EA19DA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930CC-9909-492C-BF30-DA5D38AEA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618A-3819-471E-B37A-8309F4EA19DA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930CC-9909-492C-BF30-DA5D38AEA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618A-3819-471E-B37A-8309F4EA19DA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930CC-9909-492C-BF30-DA5D38AEA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618A-3819-471E-B37A-8309F4EA19DA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930CC-9909-492C-BF30-DA5D38AEA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618A-3819-471E-B37A-8309F4EA19DA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930CC-9909-492C-BF30-DA5D38AEA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618A-3819-471E-B37A-8309F4EA19DA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930CC-9909-492C-BF30-DA5D38AEA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618A-3819-471E-B37A-8309F4EA19DA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930CC-9909-492C-BF30-DA5D38AEA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618A-3819-471E-B37A-8309F4EA19DA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930CC-9909-492C-BF30-DA5D38AEA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618A-3819-471E-B37A-8309F4EA19DA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930CC-9909-492C-BF30-DA5D38AEA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618A-3819-471E-B37A-8309F4EA19DA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930CC-9909-492C-BF30-DA5D38AEA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4618A-3819-471E-B37A-8309F4EA19DA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930CC-9909-492C-BF30-DA5D38AEA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12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footlocker.com/product/model:180715/sku:36841400/nike-zoom-hyperchaos-mens/light-blue/black/?cm=TnDdNewShoes" TargetMode="External"/><Relationship Id="rId11" Type="http://schemas.openxmlformats.org/officeDocument/2006/relationships/image" Target="../media/image8.jpeg"/><Relationship Id="rId5" Type="http://schemas.openxmlformats.org/officeDocument/2006/relationships/image" Target="../media/image4.jpeg"/><Relationship Id="rId10" Type="http://schemas.openxmlformats.org/officeDocument/2006/relationships/hyperlink" Target="http://www.google.com/imgres?imgurl=http://www.sneakerfiles.com/wp-content/uploads/2008/02/air-jordan-11-blk-rd.jpg&amp;imgrefurl=http://www.sneakerfiles.com/air-jordans/jordan-11/air-jordan-11-xi-retro-black-varsity-red-white/&amp;usg=__XtisL7brqzb8Vgbag-GmrASfDQw=&amp;h=265&amp;w=450&amp;sz=62&amp;hl=en&amp;start=2&amp;zoom=1&amp;tbnid=OtmkGZIJ10LaiM:&amp;tbnh=75&amp;tbnw=127&amp;ei=1IuzUMSQLKL40gHopoCQBA&amp;prev=/search?q=jordans&amp;um=1&amp;hl=en&amp;safe=active&amp;gbv=2&amp;tbm=isch&amp;um=1&amp;itbs=1" TargetMode="External"/><Relationship Id="rId4" Type="http://schemas.openxmlformats.org/officeDocument/2006/relationships/image" Target="../media/image3.jpeg"/><Relationship Id="rId9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bg2">
                    <a:lumMod val="50000"/>
                  </a:schemeClr>
                </a:solidFill>
              </a:rPr>
              <a:t>The Sneaker Phase</a:t>
            </a:r>
            <a:endParaRPr lang="en-US" sz="5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By: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Dashawn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Williams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I will access the internet 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Will access the internet form one of my personal computers such as my cell phone, laptop etc.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Slide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business is a sneaker store located downtown New haven . </a:t>
            </a:r>
          </a:p>
          <a:p>
            <a:r>
              <a:rPr lang="en-US" dirty="0" smtClean="0"/>
              <a:t>The computers I have are personal computers so that people can listen to music while they shop.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bg2">
                    <a:lumMod val="25000"/>
                  </a:schemeClr>
                </a:solidFill>
              </a:rPr>
              <a:t>T</a:t>
            </a:r>
            <a:r>
              <a:rPr lang="en-US" sz="5400" dirty="0" smtClean="0">
                <a:solidFill>
                  <a:schemeClr val="accent6">
                    <a:lumMod val="75000"/>
                  </a:schemeClr>
                </a:solidFill>
              </a:rPr>
              <a:t>ype </a:t>
            </a:r>
            <a:r>
              <a:rPr lang="en-US" sz="5400" dirty="0" smtClean="0">
                <a:solidFill>
                  <a:schemeClr val="bg2">
                    <a:lumMod val="25000"/>
                  </a:schemeClr>
                </a:solidFill>
              </a:rPr>
              <a:t>O</a:t>
            </a:r>
            <a:r>
              <a:rPr lang="en-US" sz="5400" dirty="0" smtClean="0">
                <a:solidFill>
                  <a:schemeClr val="accent6">
                    <a:lumMod val="75000"/>
                  </a:schemeClr>
                </a:solidFill>
              </a:rPr>
              <a:t>f </a:t>
            </a:r>
            <a:r>
              <a:rPr lang="en-US" sz="5400" dirty="0" smtClean="0">
                <a:solidFill>
                  <a:schemeClr val="bg2">
                    <a:lumMod val="25000"/>
                  </a:schemeClr>
                </a:solidFill>
              </a:rPr>
              <a:t>S</a:t>
            </a:r>
            <a:r>
              <a:rPr lang="en-US" sz="5400" dirty="0" smtClean="0">
                <a:solidFill>
                  <a:schemeClr val="accent6">
                    <a:lumMod val="75000"/>
                  </a:schemeClr>
                </a:solidFill>
              </a:rPr>
              <a:t>neakers</a:t>
            </a:r>
            <a:endParaRPr lang="en-US" sz="5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Nikes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Adidas</a:t>
            </a:r>
          </a:p>
          <a:p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Jordans</a:t>
            </a:r>
            <a:endParaRPr lang="en-US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Converse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Polo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New Balance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lothing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w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ear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True Religion jeans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Champion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Levis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Nike t-shirt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Polo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Hollister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N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ewest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R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ealeses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Pink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Foamposite</a:t>
            </a:r>
            <a:endParaRPr lang="en-US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Nike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Lebron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X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Kevin Durant 5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Nike Kobe VII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Jordan Retro 9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Nike Zoom Rookie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Nike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HyperDunk</a:t>
            </a:r>
            <a:endParaRPr lang="en-US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Nike Air Speed Turf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ome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O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f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O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ur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neakers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 descr="Nike Air Foamposite One - Men's - Polarized Pink/Metallic Silver/Black/Whi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1905000" cy="1905000"/>
          </a:xfrm>
          <a:prstGeom prst="rect">
            <a:avLst/>
          </a:prstGeom>
          <a:noFill/>
        </p:spPr>
      </p:pic>
      <p:pic>
        <p:nvPicPr>
          <p:cNvPr id="1028" name="Picture 4" descr="Nike Lebron X - Men's - Fireberry/Total Orange/Metallic Silver/Blac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447800"/>
            <a:ext cx="1600200" cy="1600200"/>
          </a:xfrm>
          <a:prstGeom prst="rect">
            <a:avLst/>
          </a:prstGeom>
          <a:noFill/>
        </p:spPr>
      </p:pic>
      <p:pic>
        <p:nvPicPr>
          <p:cNvPr id="1032" name="Picture 8" descr="http://images.footlocker.com/is/image/EBFL/88371006?wid=300&amp;hei=300&amp;qlt=8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1371600"/>
            <a:ext cx="1752600" cy="1752600"/>
          </a:xfrm>
          <a:prstGeom prst="rect">
            <a:avLst/>
          </a:prstGeom>
          <a:noFill/>
        </p:spPr>
      </p:pic>
      <p:pic>
        <p:nvPicPr>
          <p:cNvPr id="1034" name="Picture 10" descr="Nike Zoom Rookie - Men's - Varsity Red/Varsity Red/Blac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200400"/>
            <a:ext cx="1981200" cy="1981200"/>
          </a:xfrm>
          <a:prstGeom prst="rect">
            <a:avLst/>
          </a:prstGeom>
          <a:noFill/>
        </p:spPr>
      </p:pic>
      <p:pic>
        <p:nvPicPr>
          <p:cNvPr id="1038" name="Picture 14" descr="Nike Zoom Hyperchaos - Men's - Light Blue / Black">
            <a:hlinkClick r:id="rId6" tooltip="Nike Zoom Hyperchaos - Men's - Light Blue / Black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05600" y="3048000"/>
            <a:ext cx="1676400" cy="1676400"/>
          </a:xfrm>
          <a:prstGeom prst="rect">
            <a:avLst/>
          </a:prstGeom>
          <a:noFill/>
        </p:spPr>
      </p:pic>
      <p:pic>
        <p:nvPicPr>
          <p:cNvPr id="1040" name="Picture 16" descr="adidas Rose 3.0 - Men's - Light Scarlet/Black/Whit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762500"/>
            <a:ext cx="2095500" cy="2095500"/>
          </a:xfrm>
          <a:prstGeom prst="rect">
            <a:avLst/>
          </a:prstGeom>
          <a:noFill/>
        </p:spPr>
      </p:pic>
      <p:pic>
        <p:nvPicPr>
          <p:cNvPr id="1042" name="Picture 18" descr="http://5.kicksonfire.net/wp-content/uploads/2012/07/Nike-Zoom-Soldier-VI-USA_01.jpe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05200" y="4953000"/>
            <a:ext cx="2209800" cy="1557553"/>
          </a:xfrm>
          <a:prstGeom prst="rect">
            <a:avLst/>
          </a:prstGeom>
          <a:noFill/>
        </p:spPr>
      </p:pic>
      <p:pic>
        <p:nvPicPr>
          <p:cNvPr id="1044" name="Picture 20" descr="http://t0.gstatic.com/images?q=tbn:ANd9GcQAte3fBW0o8jgI601llg1vKLnOkAqNtkUiJXghlMWm9h_hIuyTqEUE-Jk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58000" y="5257800"/>
            <a:ext cx="1983867" cy="1171575"/>
          </a:xfrm>
          <a:prstGeom prst="rect">
            <a:avLst/>
          </a:prstGeom>
          <a:noFill/>
        </p:spPr>
      </p:pic>
      <p:pic>
        <p:nvPicPr>
          <p:cNvPr id="1046" name="Picture 22" descr="http://www.jordan4bred.com/images/air-jordan-4/Air-Jordan-4-IV-Retro-Military-Blue-2012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352800" y="3200400"/>
            <a:ext cx="20574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computers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will need a personal computers such as a laptops, desktops, and cell phones . </a:t>
            </a:r>
          </a:p>
          <a:p>
            <a:r>
              <a:rPr lang="en-US" dirty="0" smtClean="0"/>
              <a:t>This will help me to be able to have music playing inside of my store. </a:t>
            </a:r>
          </a:p>
          <a:p>
            <a:r>
              <a:rPr lang="en-US" dirty="0" smtClean="0"/>
              <a:t>I will have 3 personal computers.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Peripherals (input devices)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Camera</a:t>
            </a:r>
          </a:p>
          <a:p>
            <a:r>
              <a:rPr lang="en-US" dirty="0" smtClean="0"/>
              <a:t>Mouse</a:t>
            </a:r>
          </a:p>
          <a:p>
            <a:r>
              <a:rPr lang="en-US" dirty="0" smtClean="0"/>
              <a:t>Keyboard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Peripherals (output devices)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Printers</a:t>
            </a:r>
          </a:p>
          <a:p>
            <a:r>
              <a:rPr lang="en-US" dirty="0" smtClean="0"/>
              <a:t>monitors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 from malware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Norton Anti-Virus</a:t>
            </a:r>
          </a:p>
          <a:p>
            <a:r>
              <a:rPr lang="en-US" dirty="0" smtClean="0"/>
              <a:t>Kaspersky</a:t>
            </a:r>
          </a:p>
          <a:p>
            <a:r>
              <a:rPr lang="en-US" dirty="0" smtClean="0"/>
              <a:t>McAfee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179</Words>
  <Application>Microsoft Office PowerPoint</Application>
  <PresentationFormat>On-screen Show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The Sneaker Phase</vt:lpstr>
      <vt:lpstr>Type Of Sneakers</vt:lpstr>
      <vt:lpstr>Clothing wear</vt:lpstr>
      <vt:lpstr>Newest Realeses</vt:lpstr>
      <vt:lpstr>Some Of Our Sneakers</vt:lpstr>
      <vt:lpstr>Personal computers</vt:lpstr>
      <vt:lpstr>Peripherals (input devices)</vt:lpstr>
      <vt:lpstr>Peripherals (output devices)</vt:lpstr>
      <vt:lpstr>Protection from malware</vt:lpstr>
      <vt:lpstr>How I will access the internet ? </vt:lpstr>
      <vt:lpstr>Summary Slide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Sneaker Phase</dc:title>
  <dc:creator>image</dc:creator>
  <cp:lastModifiedBy>image</cp:lastModifiedBy>
  <cp:revision>9</cp:revision>
  <dcterms:created xsi:type="dcterms:W3CDTF">2012-11-26T14:51:25Z</dcterms:created>
  <dcterms:modified xsi:type="dcterms:W3CDTF">2012-12-13T19:56:09Z</dcterms:modified>
</cp:coreProperties>
</file>